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56" r:id="rId2"/>
    <p:sldId id="260" r:id="rId3"/>
    <p:sldId id="263" r:id="rId4"/>
    <p:sldId id="262" r:id="rId5"/>
  </p:sldIdLst>
  <p:sldSz cx="6858000" cy="9906000" type="A4"/>
  <p:notesSz cx="6858000" cy="9945688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2826" y="24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226" y="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B8591-A9AE-4BB7-B1F1-C14FEB68CEC6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6DAC78-59D8-47B9-AE84-21C8B9DAF33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470E9-8E4C-4F2F-A89C-2042D73FD7B4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38363" y="746125"/>
            <a:ext cx="258127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20BFB-E1E9-4554-B602-082029CC437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F20BFB-E1E9-4554-B602-082029CC437A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828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0BFB-E1E9-4554-B602-082029CC437A}" type="slidenum">
              <a:rPr lang="fr-FR" smtClean="0"/>
              <a:pPr/>
              <a:t>3</a:t>
            </a:fld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0BFB-E1E9-4554-B602-082029CC437A}" type="slidenum">
              <a:rPr lang="fr-FR" smtClean="0"/>
              <a:pPr/>
              <a:t>4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2231"/>
            <a:ext cx="6877353" cy="9930462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473216"/>
            <a:ext cx="4370039" cy="237799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851205"/>
            <a:ext cx="4370039" cy="158441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137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4916311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619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5246511"/>
            <a:ext cx="4064853" cy="5503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457245"/>
            <a:ext cx="4760786" cy="2269167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9567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90649"/>
            <a:ext cx="4760786" cy="3748998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962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80533"/>
            <a:ext cx="4554137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141657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4169470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7070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80533"/>
            <a:ext cx="4756099" cy="4365978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796844"/>
            <a:ext cx="4760787" cy="74280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218676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212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3714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80534"/>
            <a:ext cx="734109" cy="7585429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80534"/>
            <a:ext cx="3896270" cy="758542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468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2478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901254"/>
            <a:ext cx="4760786" cy="263839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539647"/>
            <a:ext cx="4760786" cy="12428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310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6" cy="19078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120851"/>
            <a:ext cx="2316082" cy="5605560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3120853"/>
            <a:ext cx="2316083" cy="560556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15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3121420"/>
            <a:ext cx="2318004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953801"/>
            <a:ext cx="2318004" cy="4772613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796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80533"/>
            <a:ext cx="4760786" cy="19078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827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348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164650"/>
            <a:ext cx="2092637" cy="1846673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743781"/>
            <a:ext cx="2539528" cy="7982631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011323"/>
            <a:ext cx="2092637" cy="3733093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8654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934200"/>
            <a:ext cx="4760786" cy="81862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80533"/>
            <a:ext cx="4760786" cy="5554926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752822"/>
            <a:ext cx="4760786" cy="97359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470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2231"/>
            <a:ext cx="6877354" cy="9930462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80533"/>
            <a:ext cx="4760785" cy="19078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3120853"/>
            <a:ext cx="4760786" cy="5605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726414"/>
            <a:ext cx="51309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37D3-9B91-4A01-8F7D-08DE8E7041C9}" type="datetimeFigureOut">
              <a:rPr lang="fr-FR" smtClean="0"/>
              <a:pPr/>
              <a:t>03/08/2024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726414"/>
            <a:ext cx="346723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726414"/>
            <a:ext cx="384479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50F581C3-B184-42F0-AAF3-FDDFCB6761A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140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4.jpeg"/><Relationship Id="rId4" Type="http://schemas.openxmlformats.org/officeDocument/2006/relationships/hyperlink" Target="mailto:Tichadou.philippe@laposte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1514" y="128464"/>
            <a:ext cx="5921821" cy="381642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Stop">
              <a:avLst/>
            </a:prstTxWarp>
            <a:normAutofit/>
          </a:bodyPr>
          <a:lstStyle/>
          <a:p>
            <a:pPr algn="ctr"/>
            <a:r>
              <a:rPr lang="fr-FR" sz="2800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LA BOULE AREDIENNE</a:t>
            </a:r>
            <a:b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i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SAINT-YRIEIX-LA-PERCHE (87)</a:t>
            </a:r>
            <a:b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 Dimanche 1 </a:t>
            </a:r>
            <a: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Septembre </a:t>
            </a:r>
            <a: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2024 (TJ)</a:t>
            </a:r>
            <a:b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>
                <a:ln w="18000">
                  <a:noFill/>
                  <a:prstDash val="solid"/>
                  <a:miter lim="800000"/>
                </a:ln>
                <a:noFill/>
              </a:rPr>
              <a:t>2</a:t>
            </a:r>
            <a:r>
              <a:rPr lang="fr-FR" sz="2800" b="1" spc="-150" baseline="30000" dirty="0">
                <a:ln w="18000">
                  <a:noFill/>
                  <a:prstDash val="solid"/>
                  <a:miter lim="800000"/>
                </a:ln>
                <a:noFill/>
              </a:rPr>
              <a:t>e</a:t>
            </a:r>
            <a:r>
              <a:rPr lang="fr-FR" sz="2800" b="1" spc="-150" dirty="0">
                <a:ln w="18000">
                  <a:noFill/>
                  <a:prstDash val="solid"/>
                  <a:miter lim="800000"/>
                </a:ln>
                <a:noFill/>
              </a:rPr>
              <a:t> </a:t>
            </a:r>
            <a: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doublette mixte</a:t>
            </a:r>
            <a:b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   </a:t>
            </a:r>
            <a:r>
              <a:rPr lang="fr-FR" sz="25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REGIONAL</a:t>
            </a:r>
            <a:b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</a:br>
            <a:r>
              <a:rPr lang="fr-FR" sz="2800" b="1" spc="-150" dirty="0">
                <a:ln w="31550" cmpd="sng">
                  <a:noFill/>
                  <a:prstDash val="solid"/>
                </a:ln>
                <a:solidFill>
                  <a:srgbClr val="FFFFFF"/>
                </a:solidFill>
              </a:rPr>
              <a:t>Concours A  750€ + B 300€ + mises, Trophée</a:t>
            </a:r>
            <a:endParaRPr lang="fr-FR" sz="2800" spc="-150" dirty="0">
              <a:ln w="31550" cmpd="sng">
                <a:noFill/>
                <a:prstDash val="solid"/>
              </a:ln>
            </a:endParaRPr>
          </a:p>
        </p:txBody>
      </p:sp>
      <p:pic>
        <p:nvPicPr>
          <p:cNvPr id="5" name="Image 4" descr="jcc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0848" y="4016896"/>
            <a:ext cx="3456384" cy="4107981"/>
          </a:xfrm>
          <a:prstGeom prst="rect">
            <a:avLst/>
          </a:prstGeom>
        </p:spPr>
      </p:pic>
      <p:pic>
        <p:nvPicPr>
          <p:cNvPr id="1026" name="Picture 2" descr="C:\Users\jj-ar_000\Desktop\Plaquette BA\index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41" y="4328931"/>
            <a:ext cx="1426197" cy="1703830"/>
          </a:xfrm>
          <a:prstGeom prst="rect">
            <a:avLst/>
          </a:prstGeom>
          <a:noFill/>
        </p:spPr>
      </p:pic>
      <p:pic>
        <p:nvPicPr>
          <p:cNvPr id="1027" name="Picture 3" descr="C:\Users\jj-ar_000\Desktop\Plaquette BA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7" y="6279147"/>
            <a:ext cx="1167121" cy="1482165"/>
          </a:xfrm>
          <a:prstGeom prst="rect">
            <a:avLst/>
          </a:prstGeom>
          <a:noFill/>
        </p:spPr>
      </p:pic>
      <p:pic>
        <p:nvPicPr>
          <p:cNvPr id="1028" name="Picture 4" descr="C:\Users\jj-ar_000\Desktop\Plaquette BA\index (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0648" y="7995339"/>
            <a:ext cx="1336482" cy="1560172"/>
          </a:xfrm>
          <a:prstGeom prst="rect">
            <a:avLst/>
          </a:prstGeom>
          <a:noFill/>
        </p:spPr>
      </p:pic>
      <p:pic>
        <p:nvPicPr>
          <p:cNvPr id="3" name="Picture 2" descr="C:\Users\jj-ar_000\Desktop\Plaquette BA\logo B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4864" y="8193360"/>
            <a:ext cx="3096344" cy="1482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32656" y="2216696"/>
            <a:ext cx="6192688" cy="56886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>
                <a:solidFill>
                  <a:schemeClr val="tx1"/>
                </a:solidFill>
              </a:rPr>
              <a:t>          Dimanche 1 Septembre</a:t>
            </a:r>
            <a:br>
              <a:rPr lang="fr-FR" sz="3200" b="1" dirty="0"/>
            </a:br>
            <a:r>
              <a:rPr lang="fr-FR" sz="3200" b="1" dirty="0">
                <a:solidFill>
                  <a:srgbClr val="FF0000"/>
                </a:solidFill>
              </a:rPr>
              <a:t>4</a:t>
            </a:r>
            <a:r>
              <a:rPr lang="fr-FR" sz="3200" b="1" baseline="30000" dirty="0">
                <a:solidFill>
                  <a:srgbClr val="FF0000"/>
                </a:solidFill>
              </a:rPr>
              <a:t>e</a:t>
            </a:r>
            <a:r>
              <a:rPr lang="fr-FR" sz="3200" b="1" dirty="0">
                <a:solidFill>
                  <a:srgbClr val="FF0000"/>
                </a:solidFill>
              </a:rPr>
              <a:t> Souvenir Jean-Claude CHÂTEAU</a:t>
            </a:r>
            <a:br>
              <a:rPr lang="fr-FR" sz="3200" b="1" dirty="0"/>
            </a:br>
            <a:r>
              <a:rPr lang="fr-FR" sz="2800" b="1" dirty="0">
                <a:solidFill>
                  <a:schemeClr val="tx1"/>
                </a:solidFill>
              </a:rPr>
              <a:t>Doublette Mixte 750€ + Mises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Jet du But: 9H</a:t>
            </a:r>
            <a:br>
              <a:rPr lang="fr-FR" sz="2800" dirty="0">
                <a:solidFill>
                  <a:schemeClr val="tx1"/>
                </a:solidFill>
              </a:rPr>
            </a:br>
            <a:r>
              <a:rPr lang="fr-FR" sz="2800" dirty="0">
                <a:solidFill>
                  <a:schemeClr val="tx1"/>
                </a:solidFill>
              </a:rPr>
              <a:t>**************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Concours A</a:t>
            </a:r>
            <a:r>
              <a:rPr lang="fr-FR" sz="2400" dirty="0">
                <a:solidFill>
                  <a:schemeClr val="tx1"/>
                </a:solidFill>
              </a:rPr>
              <a:t> en Poule puis élimination directe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--------------------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Concours B</a:t>
            </a:r>
            <a:r>
              <a:rPr lang="fr-FR" sz="2400" dirty="0">
                <a:solidFill>
                  <a:schemeClr val="tx1"/>
                </a:solidFill>
              </a:rPr>
              <a:t> réservé aux perdants de poules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-------------------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b="1" dirty="0">
                <a:solidFill>
                  <a:schemeClr val="tx1"/>
                </a:solidFill>
              </a:rPr>
              <a:t>INSCRIPTION 12€ (CONCOURS A+B)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400" dirty="0">
                <a:solidFill>
                  <a:schemeClr val="tx1"/>
                </a:solidFill>
              </a:rPr>
              <a:t>(Par courrier uniquement)</a:t>
            </a:r>
            <a:br>
              <a:rPr lang="fr-FR" sz="2400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VIN D’HONNEUR ET REPAS A PARTIR DE 12H</a:t>
            </a:r>
            <a:br>
              <a:rPr lang="fr-FR" sz="2000" b="1" dirty="0">
                <a:solidFill>
                  <a:schemeClr val="tx1"/>
                </a:solidFill>
              </a:rPr>
            </a:br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Trophée à remettre en jeu, conservé après 3 victoires d’affilée par la même équipe.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Buvette, casse-croûtes chauds/froids, frites</a:t>
            </a:r>
            <a:br>
              <a:rPr lang="fr-FR" sz="2000" i="1" dirty="0">
                <a:solidFill>
                  <a:schemeClr val="tx1"/>
                </a:solidFill>
              </a:rPr>
            </a:br>
            <a:endParaRPr lang="fr-FR" sz="2000" i="1" dirty="0">
              <a:solidFill>
                <a:schemeClr val="tx1"/>
              </a:solidFill>
            </a:endParaRPr>
          </a:p>
        </p:txBody>
      </p:sp>
      <p:pic>
        <p:nvPicPr>
          <p:cNvPr id="6" name="Image 5" descr="logo 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4784" y="128464"/>
            <a:ext cx="3816424" cy="1944216"/>
          </a:xfrm>
          <a:prstGeom prst="rect">
            <a:avLst/>
          </a:prstGeom>
        </p:spPr>
      </p:pic>
      <p:pic>
        <p:nvPicPr>
          <p:cNvPr id="7" name="Image 6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896" y="7977336"/>
            <a:ext cx="1872208" cy="1584176"/>
          </a:xfrm>
          <a:prstGeom prst="rect">
            <a:avLst/>
          </a:prstGeom>
        </p:spPr>
      </p:pic>
      <p:pic>
        <p:nvPicPr>
          <p:cNvPr id="8" name="Image 7" descr="index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152" y="7977336"/>
            <a:ext cx="1711077" cy="1567061"/>
          </a:xfrm>
          <a:prstGeom prst="rect">
            <a:avLst/>
          </a:prstGeom>
        </p:spPr>
      </p:pic>
      <p:pic>
        <p:nvPicPr>
          <p:cNvPr id="9" name="Image 8" descr="index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4664" y="7977336"/>
            <a:ext cx="1716782" cy="15727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8920" y="200472"/>
            <a:ext cx="3960440" cy="1152128"/>
          </a:xfrm>
        </p:spPr>
        <p:txBody>
          <a:bodyPr>
            <a:normAutofit fontScale="90000"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4</a:t>
            </a:r>
            <a:r>
              <a:rPr lang="fr-FR" sz="2000" baseline="30000" dirty="0">
                <a:solidFill>
                  <a:schemeClr val="tx1"/>
                </a:solidFill>
              </a:rPr>
              <a:t>e</a:t>
            </a:r>
            <a:r>
              <a:rPr lang="fr-FR" sz="2000" dirty="0">
                <a:solidFill>
                  <a:schemeClr val="tx1"/>
                </a:solidFill>
              </a:rPr>
              <a:t> Souvenir Jean-Claude CHÂTEAU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au BOULODROME AREDIEN</a:t>
            </a:r>
            <a:br>
              <a:rPr lang="fr-FR" sz="2000" dirty="0">
                <a:solidFill>
                  <a:schemeClr val="tx1"/>
                </a:solidFill>
              </a:rPr>
            </a:br>
            <a:r>
              <a:rPr lang="fr-FR" sz="2000" dirty="0">
                <a:solidFill>
                  <a:schemeClr val="tx1"/>
                </a:solidFill>
              </a:rPr>
              <a:t>de Saint-Yrieix-la-Perche</a:t>
            </a:r>
          </a:p>
        </p:txBody>
      </p:sp>
      <p:pic>
        <p:nvPicPr>
          <p:cNvPr id="5" name="Image 4" descr="logo B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200472"/>
            <a:ext cx="2448272" cy="126665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2976" y="1280592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Dimanche 1 Septembre 2024</a:t>
            </a:r>
          </a:p>
          <a:p>
            <a:r>
              <a:rPr lang="fr-FR" dirty="0"/>
              <a:t>Doublette Mixte Régional</a:t>
            </a: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32655" y="3080793"/>
          <a:ext cx="61926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Equipe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NOM et PRENOM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N°  de LICENCE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CLUB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Dép.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/>
                        <a:t>Joueuse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/>
                        <a:t>Joueur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332654" y="2144689"/>
          <a:ext cx="61926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Equipe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NOM et PRENOM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N° de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Dép.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/>
                        <a:t>Joueuse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/>
                        <a:t>Joueur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 marT="36000" marB="36000"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332656" y="4088904"/>
          <a:ext cx="61926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0027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Equipe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NOM et PRENOM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N° de LICENCE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Dép.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fr-FR" sz="1200" dirty="0"/>
                        <a:t>Joueuse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027">
                <a:tc>
                  <a:txBody>
                    <a:bodyPr/>
                    <a:lstStyle/>
                    <a:p>
                      <a:r>
                        <a:rPr lang="fr-FR" sz="1200" dirty="0"/>
                        <a:t>Joueur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/>
        </p:nvGraphicFramePr>
        <p:xfrm>
          <a:off x="332656" y="5097016"/>
          <a:ext cx="61926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Equipe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NOM et PRENOM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N°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de LICENCE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Dép.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/>
                        <a:t>Joueuse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/>
                        <a:t>Joueur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332656" y="6177136"/>
          <a:ext cx="619269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402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Equipe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NOM et PRENOM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N° de</a:t>
                      </a:r>
                      <a:r>
                        <a:rPr lang="fr-FR" sz="1200" baseline="0" dirty="0">
                          <a:solidFill>
                            <a:schemeClr val="tx1"/>
                          </a:solidFill>
                        </a:rPr>
                        <a:t> LICENCE</a:t>
                      </a:r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CLUB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Dép.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Joueuse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029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chemeClr val="tx1"/>
                          </a:solidFill>
                        </a:rPr>
                        <a:t>Joueur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332656" y="7185248"/>
          <a:ext cx="6192687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8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016">
                <a:tc rowSpan="2"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solidFill>
                            <a:schemeClr val="tx1"/>
                          </a:solidFill>
                        </a:rPr>
                        <a:t>INSCRIPTION DOUBLETTE MIXTE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fr-FR" sz="1000" baseline="0" dirty="0">
                          <a:solidFill>
                            <a:schemeClr val="tx1"/>
                          </a:solidFill>
                        </a:rPr>
                        <a:t> d’équipe  …….        X 12€ =………………..€</a:t>
                      </a:r>
                      <a:endParaRPr lang="fr-FR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</a:rPr>
                        <a:t> A PAYER</a:t>
                      </a:r>
                      <a:r>
                        <a:rPr lang="fr-FR" sz="18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solidFill>
                            <a:schemeClr val="tx1"/>
                          </a:solidFill>
                        </a:rPr>
                        <a:t>Nombre</a:t>
                      </a:r>
                      <a:r>
                        <a:rPr lang="fr-FR" sz="1000" b="1" baseline="0" dirty="0">
                          <a:solidFill>
                            <a:schemeClr val="tx1"/>
                          </a:solidFill>
                        </a:rPr>
                        <a:t> de repas  …….        X 15€ =………………€</a:t>
                      </a:r>
                      <a:endParaRPr lang="fr-FR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……………..</a:t>
                      </a:r>
                      <a:r>
                        <a:rPr lang="fr-FR" sz="1000" dirty="0"/>
                        <a:t>€</a:t>
                      </a:r>
                      <a:endParaRPr lang="fr-FR" dirty="0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88640" y="8265368"/>
            <a:ext cx="468052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Ci-joint un chèque de ………….€ à l’ordre de  (</a:t>
            </a:r>
            <a:r>
              <a:rPr lang="fr-FR" sz="1100" b="1" dirty="0"/>
              <a:t>LA BOULE AREDIENNE </a:t>
            </a:r>
            <a:r>
              <a:rPr lang="fr-FR" sz="1100" dirty="0"/>
              <a:t>)</a:t>
            </a:r>
          </a:p>
          <a:p>
            <a:r>
              <a:rPr lang="fr-FR" sz="1100" dirty="0"/>
              <a:t>Adressé à Philippe TICHADOU Impasse de la Tréflière 19210 Lubersac</a:t>
            </a:r>
          </a:p>
          <a:p>
            <a:r>
              <a:rPr lang="fr-FR" sz="1100" dirty="0">
                <a:solidFill>
                  <a:srgbClr val="FF0000"/>
                </a:solidFill>
              </a:rPr>
              <a:t>Adresse  mail ou n° Téléphone pour confirmation d’inscription</a:t>
            </a:r>
          </a:p>
          <a:p>
            <a:r>
              <a:rPr lang="fr-FR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Tichadou.philippe@laposte.net</a:t>
            </a:r>
            <a:r>
              <a:rPr lang="fr-FR" sz="1200" dirty="0"/>
              <a:t> Tél 06.16.80.32.80</a:t>
            </a:r>
          </a:p>
          <a:p>
            <a:r>
              <a:rPr lang="fr-FR" sz="1100" dirty="0"/>
              <a:t>Pour tout renseignement:  </a:t>
            </a:r>
            <a:r>
              <a:rPr lang="fr-FR" sz="1100" b="1" dirty="0"/>
              <a:t>Philippe TICHADOU Tél 06.16.80.32.80</a:t>
            </a:r>
          </a:p>
          <a:p>
            <a:endParaRPr lang="fr-FR" sz="800" b="1" dirty="0"/>
          </a:p>
          <a:p>
            <a:r>
              <a:rPr lang="fr-FR" sz="1400" b="1" dirty="0"/>
              <a:t>Date limite de réservation 26 Août</a:t>
            </a:r>
          </a:p>
        </p:txBody>
      </p:sp>
      <p:pic>
        <p:nvPicPr>
          <p:cNvPr id="14" name="Image 13" descr="index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77272" y="8697416"/>
            <a:ext cx="792088" cy="936103"/>
          </a:xfrm>
          <a:prstGeom prst="rect">
            <a:avLst/>
          </a:prstGeom>
        </p:spPr>
      </p:pic>
      <p:pic>
        <p:nvPicPr>
          <p:cNvPr id="15" name="Image 14" descr="index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25144" y="8697416"/>
            <a:ext cx="936512" cy="9882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8760" y="200473"/>
            <a:ext cx="4392488" cy="1080119"/>
          </a:xfr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sz="2000" dirty="0"/>
              <a:t>4</a:t>
            </a:r>
            <a:r>
              <a:rPr lang="fr-FR" sz="2000" baseline="30000" dirty="0"/>
              <a:t>e</a:t>
            </a:r>
            <a:r>
              <a:rPr lang="fr-FR" sz="2000" dirty="0"/>
              <a:t> Souvenir Jean-Claude CHÂTEAU</a:t>
            </a:r>
            <a:br>
              <a:rPr lang="fr-FR" sz="2000" dirty="0"/>
            </a:br>
            <a:r>
              <a:rPr lang="fr-FR" sz="2000" dirty="0"/>
              <a:t>        au BOULODROME AREDIEN </a:t>
            </a:r>
            <a:br>
              <a:rPr lang="fr-FR" sz="2000" dirty="0"/>
            </a:br>
            <a:r>
              <a:rPr lang="fr-FR" sz="2000" dirty="0"/>
              <a:t>         de Saint-Yrieix-la-Perche</a:t>
            </a:r>
          </a:p>
        </p:txBody>
      </p:sp>
      <p:sp>
        <p:nvSpPr>
          <p:cNvPr id="8" name="Parchemin vertical 7"/>
          <p:cNvSpPr/>
          <p:nvPr/>
        </p:nvSpPr>
        <p:spPr>
          <a:xfrm>
            <a:off x="1268760" y="2072680"/>
            <a:ext cx="4320480" cy="4608512"/>
          </a:xfrm>
          <a:prstGeom prst="verticalScroll">
            <a:avLst>
              <a:gd name="adj" fmla="val 13206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noAutofit/>
          </a:bodyPr>
          <a:lstStyle/>
          <a:p>
            <a:pPr algn="ctr"/>
            <a:r>
              <a:rPr lang="fr-FR" sz="20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Menu (15€)</a:t>
            </a:r>
          </a:p>
          <a:p>
            <a:pPr algn="ctr"/>
            <a:endParaRPr lang="fr-FR" sz="1200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Sangria</a:t>
            </a:r>
          </a:p>
          <a:p>
            <a:pPr algn="ctr"/>
            <a:endParaRPr lang="fr-FR" sz="1200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Melon Jambon cru </a:t>
            </a:r>
          </a:p>
          <a:p>
            <a:pPr algn="ctr"/>
            <a:endParaRPr lang="fr-FR" sz="1200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Grillade de Bœuf </a:t>
            </a:r>
          </a:p>
          <a:p>
            <a:pPr algn="ctr"/>
            <a:endParaRPr lang="fr-FR" sz="1000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Frites</a:t>
            </a:r>
          </a:p>
          <a:p>
            <a:pPr algn="ctr"/>
            <a:endParaRPr lang="fr-FR" sz="1000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Fromage</a:t>
            </a:r>
          </a:p>
          <a:p>
            <a:pPr algn="ctr"/>
            <a:endParaRPr lang="fr-FR" sz="1000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Tarte aux fruits</a:t>
            </a: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~~~~~~~~~~</a:t>
            </a:r>
          </a:p>
          <a:p>
            <a:pPr algn="ctr"/>
            <a:r>
              <a:rPr lang="fr-FR" sz="1600" spc="300" dirty="0">
                <a:ln w="11430" cmpd="sng">
                  <a:noFill/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Vin (Rouge ou Rosé) </a:t>
            </a:r>
          </a:p>
          <a:p>
            <a:pPr algn="ctr"/>
            <a:endParaRPr lang="fr-FR" sz="1200" spc="300" dirty="0">
              <a:ln w="11430" cmpd="sng">
                <a:noFill/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fr-FR" sz="1400" cap="none" spc="300" dirty="0">
                <a:ln w="11430" cmpd="sng">
                  <a:noFill/>
                  <a:prstDash val="solid"/>
                  <a:miter lim="800000"/>
                </a:ln>
                <a:solidFill>
                  <a:schemeClr val="tx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V Boli" pitchFamily="2" charset="0"/>
                <a:cs typeface="MV Boli" pitchFamily="2" charset="0"/>
              </a:rPr>
              <a:t>Date limite de commande26Août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8760" y="1352600"/>
            <a:ext cx="4392488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lvl="0" algn="ctr"/>
            <a:r>
              <a:rPr lang="fr-FR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Dimanche 1 Septembre 2024</a:t>
            </a:r>
          </a:p>
          <a:p>
            <a:pPr lvl="0" algn="ctr"/>
            <a:r>
              <a:rPr lang="fr-FR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Doublette Mixte Régional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340768" y="6753200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i="1" dirty="0">
                <a:latin typeface="French Script MT" pitchFamily="66" charset="0"/>
              </a:rPr>
              <a:t>Bon Appétit !!!</a:t>
            </a:r>
          </a:p>
        </p:txBody>
      </p:sp>
      <p:pic>
        <p:nvPicPr>
          <p:cNvPr id="14" name="Image 13" descr="5d78bdb5dbd80_HOTELLESPLATAN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7473280"/>
            <a:ext cx="3242659" cy="2159611"/>
          </a:xfrm>
          <a:prstGeom prst="rect">
            <a:avLst/>
          </a:prstGeom>
        </p:spPr>
      </p:pic>
      <p:pic>
        <p:nvPicPr>
          <p:cNvPr id="16" name="Image 15" descr="53884541a759f_DSC03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3016" y="7463026"/>
            <a:ext cx="3096344" cy="21955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541</TotalTime>
  <Words>357</Words>
  <Application>Microsoft Office PowerPoint</Application>
  <PresentationFormat>Format A4 (210 x 297 mm)</PresentationFormat>
  <Paragraphs>76</Paragraphs>
  <Slides>4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Calibri</vt:lpstr>
      <vt:lpstr>French Script MT</vt:lpstr>
      <vt:lpstr>MV Boli</vt:lpstr>
      <vt:lpstr>Trebuchet MS</vt:lpstr>
      <vt:lpstr>Wingdings 3</vt:lpstr>
      <vt:lpstr>Facette</vt:lpstr>
      <vt:lpstr>LA BOULE AREDIENNE SAINT-YRIEIX-LA-PERCHE (87)  Dimanche 1 Septembre 2024 (TJ) 2e doublette mixte    REGIONAL Concours A  750€ + B 300€ + mises, Trophée</vt:lpstr>
      <vt:lpstr>          Dimanche 1 Septembre 4e Souvenir Jean-Claude CHÂTEAU Doublette Mixte 750€ + Mises Jet du But: 9H ************** Concours A en Poule puis élimination directe -------------------- Concours B réservé aux perdants de poules ------------------- INSCRIPTION 12€ (CONCOURS A+B) (Par courrier uniquement) VIN D’HONNEUR ET REPAS A PARTIR DE 12H  Trophée à remettre en jeu, conservé après 3 victoires d’affilée par la même équipe. Buvette, casse-croûtes chauds/froids, frites </vt:lpstr>
      <vt:lpstr>4e Souvenir Jean-Claude CHÂTEAU au BOULODROME AREDIEN de Saint-Yrieix-la-Perche</vt:lpstr>
      <vt:lpstr>4e Souvenir Jean-Claude CHÂTEAU         au BOULODROME AREDIEN           de Saint-Yrieix-la-Perche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Régional doublette mixte 4 Septembre</dc:title>
  <dc:creator>jj-ar_000</dc:creator>
  <cp:lastModifiedBy>JJDCARS Jean Jacques</cp:lastModifiedBy>
  <cp:revision>89</cp:revision>
  <cp:lastPrinted>2024-08-02T11:35:11Z</cp:lastPrinted>
  <dcterms:created xsi:type="dcterms:W3CDTF">2022-07-12T19:02:22Z</dcterms:created>
  <dcterms:modified xsi:type="dcterms:W3CDTF">2024-08-03T05:51:19Z</dcterms:modified>
</cp:coreProperties>
</file>